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36576000" cy="27432000"/>
  <p:notesSz cx="6858000" cy="9144000"/>
  <p:defaultTextStyle>
    <a:defPPr>
      <a:defRPr lang="en-US"/>
    </a:defPPr>
    <a:lvl1pPr marL="0" algn="l" defTabSz="18288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1pPr>
    <a:lvl2pPr marL="1828800" algn="l" defTabSz="18288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2pPr>
    <a:lvl3pPr marL="3657600" algn="l" defTabSz="18288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3pPr>
    <a:lvl4pPr marL="5486400" algn="l" defTabSz="18288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4pPr>
    <a:lvl5pPr marL="7315200" algn="l" defTabSz="18288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5pPr>
    <a:lvl6pPr marL="9144000" algn="l" defTabSz="18288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6pPr>
    <a:lvl7pPr marL="10972800" algn="l" defTabSz="18288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7pPr>
    <a:lvl8pPr marL="12801600" algn="l" defTabSz="18288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8pPr>
    <a:lvl9pPr marL="14630400" algn="l" defTabSz="18288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25" d="100"/>
          <a:sy n="25" d="100"/>
        </p:scale>
        <p:origin x="-1048" y="-128"/>
      </p:cViewPr>
      <p:guideLst>
        <p:guide orient="horz" pos="8640"/>
        <p:guide pos="115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8521702"/>
            <a:ext cx="31089600" cy="58801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5544800"/>
            <a:ext cx="25603200" cy="7010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144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80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63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B112C-14B3-8E43-B45B-9F11600D15AD}" type="datetimeFigureOut">
              <a:rPr lang="en-US" smtClean="0"/>
              <a:t>5/21/12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6DD2-CE09-B646-8344-548E3716F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905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B112C-14B3-8E43-B45B-9F11600D15AD}" type="datetimeFigureOut">
              <a:rPr lang="en-US" smtClean="0"/>
              <a:t>5/21/12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6DD2-CE09-B646-8344-548E3716F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376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9252" y="17627602"/>
            <a:ext cx="31089600" cy="5448300"/>
          </a:xfrm>
        </p:spPr>
        <p:txBody>
          <a:bodyPr anchor="t"/>
          <a:lstStyle>
            <a:lvl1pPr algn="l">
              <a:defRPr sz="16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89252" y="11626854"/>
            <a:ext cx="31089600" cy="6000748"/>
          </a:xfrm>
        </p:spPr>
        <p:txBody>
          <a:bodyPr anchor="b"/>
          <a:lstStyle>
            <a:lvl1pPr marL="0" indent="0">
              <a:buNone/>
              <a:defRPr sz="8000">
                <a:solidFill>
                  <a:schemeClr val="tx1">
                    <a:tint val="75000"/>
                  </a:schemeClr>
                </a:solidFill>
              </a:defRPr>
            </a:lvl1pPr>
            <a:lvl2pPr marL="18288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6576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3pPr>
            <a:lvl4pPr marL="54864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4pPr>
            <a:lvl5pPr marL="73152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5pPr>
            <a:lvl6pPr marL="91440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6pPr>
            <a:lvl7pPr marL="109728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7pPr>
            <a:lvl8pPr marL="128016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8pPr>
            <a:lvl9pPr marL="146304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B112C-14B3-8E43-B45B-9F11600D15AD}" type="datetimeFigureOut">
              <a:rPr lang="en-US" smtClean="0"/>
              <a:t>5/21/12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6DD2-CE09-B646-8344-548E3716F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076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8800" y="6400802"/>
            <a:ext cx="16154400" cy="18103852"/>
          </a:xfrm>
        </p:spPr>
        <p:txBody>
          <a:bodyPr/>
          <a:lstStyle>
            <a:lvl1pPr>
              <a:defRPr sz="11200"/>
            </a:lvl1pPr>
            <a:lvl2pPr>
              <a:defRPr sz="9600"/>
            </a:lvl2pPr>
            <a:lvl3pPr>
              <a:defRPr sz="80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92800" y="6400802"/>
            <a:ext cx="16154400" cy="18103852"/>
          </a:xfrm>
        </p:spPr>
        <p:txBody>
          <a:bodyPr/>
          <a:lstStyle>
            <a:lvl1pPr>
              <a:defRPr sz="11200"/>
            </a:lvl1pPr>
            <a:lvl2pPr>
              <a:defRPr sz="9600"/>
            </a:lvl2pPr>
            <a:lvl3pPr>
              <a:defRPr sz="80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B112C-14B3-8E43-B45B-9F11600D15AD}" type="datetimeFigureOut">
              <a:rPr lang="en-US" smtClean="0"/>
              <a:t>5/21/12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6DD2-CE09-B646-8344-548E3716F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690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6140452"/>
            <a:ext cx="16160752" cy="2559048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800" indent="0">
              <a:buNone/>
              <a:defRPr sz="8000" b="1"/>
            </a:lvl2pPr>
            <a:lvl3pPr marL="3657600" indent="0">
              <a:buNone/>
              <a:defRPr sz="7200" b="1"/>
            </a:lvl3pPr>
            <a:lvl4pPr marL="5486400" indent="0">
              <a:buNone/>
              <a:defRPr sz="6400" b="1"/>
            </a:lvl4pPr>
            <a:lvl5pPr marL="7315200" indent="0">
              <a:buNone/>
              <a:defRPr sz="6400" b="1"/>
            </a:lvl5pPr>
            <a:lvl6pPr marL="9144000" indent="0">
              <a:buNone/>
              <a:defRPr sz="6400" b="1"/>
            </a:lvl6pPr>
            <a:lvl7pPr marL="10972800" indent="0">
              <a:buNone/>
              <a:defRPr sz="6400" b="1"/>
            </a:lvl7pPr>
            <a:lvl8pPr marL="12801600" indent="0">
              <a:buNone/>
              <a:defRPr sz="6400" b="1"/>
            </a:lvl8pPr>
            <a:lvl9pPr marL="14630400" indent="0">
              <a:buNone/>
              <a:defRPr sz="6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28800" y="8699500"/>
            <a:ext cx="16160752" cy="15805152"/>
          </a:xfrm>
        </p:spPr>
        <p:txBody>
          <a:bodyPr/>
          <a:lstStyle>
            <a:lvl1pPr>
              <a:defRPr sz="9600"/>
            </a:lvl1pPr>
            <a:lvl2pPr>
              <a:defRPr sz="80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580102" y="6140452"/>
            <a:ext cx="16167100" cy="2559048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800" indent="0">
              <a:buNone/>
              <a:defRPr sz="8000" b="1"/>
            </a:lvl2pPr>
            <a:lvl3pPr marL="3657600" indent="0">
              <a:buNone/>
              <a:defRPr sz="7200" b="1"/>
            </a:lvl3pPr>
            <a:lvl4pPr marL="5486400" indent="0">
              <a:buNone/>
              <a:defRPr sz="6400" b="1"/>
            </a:lvl4pPr>
            <a:lvl5pPr marL="7315200" indent="0">
              <a:buNone/>
              <a:defRPr sz="6400" b="1"/>
            </a:lvl5pPr>
            <a:lvl6pPr marL="9144000" indent="0">
              <a:buNone/>
              <a:defRPr sz="6400" b="1"/>
            </a:lvl6pPr>
            <a:lvl7pPr marL="10972800" indent="0">
              <a:buNone/>
              <a:defRPr sz="6400" b="1"/>
            </a:lvl7pPr>
            <a:lvl8pPr marL="12801600" indent="0">
              <a:buNone/>
              <a:defRPr sz="6400" b="1"/>
            </a:lvl8pPr>
            <a:lvl9pPr marL="14630400" indent="0">
              <a:buNone/>
              <a:defRPr sz="6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580102" y="8699500"/>
            <a:ext cx="16167100" cy="15805152"/>
          </a:xfrm>
        </p:spPr>
        <p:txBody>
          <a:bodyPr/>
          <a:lstStyle>
            <a:lvl1pPr>
              <a:defRPr sz="9600"/>
            </a:lvl1pPr>
            <a:lvl2pPr>
              <a:defRPr sz="80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B112C-14B3-8E43-B45B-9F11600D15AD}" type="datetimeFigureOut">
              <a:rPr lang="en-US" smtClean="0"/>
              <a:t>5/21/12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6DD2-CE09-B646-8344-548E3716F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922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B112C-14B3-8E43-B45B-9F11600D15AD}" type="datetimeFigureOut">
              <a:rPr lang="en-US" smtClean="0"/>
              <a:t>5/21/12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6DD2-CE09-B646-8344-548E3716F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138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B112C-14B3-8E43-B45B-9F11600D15AD}" type="datetimeFigureOut">
              <a:rPr lang="en-US" smtClean="0"/>
              <a:t>5/21/12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6DD2-CE09-B646-8344-548E3716F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922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2" y="1092200"/>
            <a:ext cx="12033252" cy="4648200"/>
          </a:xfrm>
        </p:spPr>
        <p:txBody>
          <a:bodyPr anchor="b"/>
          <a:lstStyle>
            <a:lvl1pPr algn="l">
              <a:defRPr sz="8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0200" y="1092202"/>
            <a:ext cx="20447000" cy="23412452"/>
          </a:xfrm>
        </p:spPr>
        <p:txBody>
          <a:bodyPr/>
          <a:lstStyle>
            <a:lvl1pPr>
              <a:defRPr sz="12800"/>
            </a:lvl1pPr>
            <a:lvl2pPr>
              <a:defRPr sz="11200"/>
            </a:lvl2pPr>
            <a:lvl3pPr>
              <a:defRPr sz="96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2" y="5740402"/>
            <a:ext cx="12033252" cy="18764252"/>
          </a:xfrm>
        </p:spPr>
        <p:txBody>
          <a:bodyPr/>
          <a:lstStyle>
            <a:lvl1pPr marL="0" indent="0">
              <a:buNone/>
              <a:defRPr sz="5600"/>
            </a:lvl1pPr>
            <a:lvl2pPr marL="1828800" indent="0">
              <a:buNone/>
              <a:defRPr sz="4800"/>
            </a:lvl2pPr>
            <a:lvl3pPr marL="3657600" indent="0">
              <a:buNone/>
              <a:defRPr sz="4000"/>
            </a:lvl3pPr>
            <a:lvl4pPr marL="5486400" indent="0">
              <a:buNone/>
              <a:defRPr sz="3600"/>
            </a:lvl4pPr>
            <a:lvl5pPr marL="7315200" indent="0">
              <a:buNone/>
              <a:defRPr sz="3600"/>
            </a:lvl5pPr>
            <a:lvl6pPr marL="9144000" indent="0">
              <a:buNone/>
              <a:defRPr sz="3600"/>
            </a:lvl6pPr>
            <a:lvl7pPr marL="10972800" indent="0">
              <a:buNone/>
              <a:defRPr sz="3600"/>
            </a:lvl7pPr>
            <a:lvl8pPr marL="12801600" indent="0">
              <a:buNone/>
              <a:defRPr sz="3600"/>
            </a:lvl8pPr>
            <a:lvl9pPr marL="14630400" indent="0">
              <a:buNone/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B112C-14B3-8E43-B45B-9F11600D15AD}" type="datetimeFigureOut">
              <a:rPr lang="en-US" smtClean="0"/>
              <a:t>5/21/12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6DD2-CE09-B646-8344-548E3716F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597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9152" y="19202400"/>
            <a:ext cx="21945600" cy="2266952"/>
          </a:xfrm>
        </p:spPr>
        <p:txBody>
          <a:bodyPr anchor="b"/>
          <a:lstStyle>
            <a:lvl1pPr algn="l">
              <a:defRPr sz="8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69152" y="2451100"/>
            <a:ext cx="21945600" cy="16459200"/>
          </a:xfrm>
        </p:spPr>
        <p:txBody>
          <a:bodyPr/>
          <a:lstStyle>
            <a:lvl1pPr marL="0" indent="0">
              <a:buNone/>
              <a:defRPr sz="12800"/>
            </a:lvl1pPr>
            <a:lvl2pPr marL="1828800" indent="0">
              <a:buNone/>
              <a:defRPr sz="11200"/>
            </a:lvl2pPr>
            <a:lvl3pPr marL="3657600" indent="0">
              <a:buNone/>
              <a:defRPr sz="9600"/>
            </a:lvl3pPr>
            <a:lvl4pPr marL="5486400" indent="0">
              <a:buNone/>
              <a:defRPr sz="8000"/>
            </a:lvl4pPr>
            <a:lvl5pPr marL="7315200" indent="0">
              <a:buNone/>
              <a:defRPr sz="8000"/>
            </a:lvl5pPr>
            <a:lvl6pPr marL="9144000" indent="0">
              <a:buNone/>
              <a:defRPr sz="8000"/>
            </a:lvl6pPr>
            <a:lvl7pPr marL="10972800" indent="0">
              <a:buNone/>
              <a:defRPr sz="8000"/>
            </a:lvl7pPr>
            <a:lvl8pPr marL="12801600" indent="0">
              <a:buNone/>
              <a:defRPr sz="8000"/>
            </a:lvl8pPr>
            <a:lvl9pPr marL="14630400" indent="0">
              <a:buNone/>
              <a:defRPr sz="8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9152" y="21469352"/>
            <a:ext cx="21945600" cy="3219448"/>
          </a:xfrm>
        </p:spPr>
        <p:txBody>
          <a:bodyPr/>
          <a:lstStyle>
            <a:lvl1pPr marL="0" indent="0">
              <a:buNone/>
              <a:defRPr sz="5600"/>
            </a:lvl1pPr>
            <a:lvl2pPr marL="1828800" indent="0">
              <a:buNone/>
              <a:defRPr sz="4800"/>
            </a:lvl2pPr>
            <a:lvl3pPr marL="3657600" indent="0">
              <a:buNone/>
              <a:defRPr sz="4000"/>
            </a:lvl3pPr>
            <a:lvl4pPr marL="5486400" indent="0">
              <a:buNone/>
              <a:defRPr sz="3600"/>
            </a:lvl4pPr>
            <a:lvl5pPr marL="7315200" indent="0">
              <a:buNone/>
              <a:defRPr sz="3600"/>
            </a:lvl5pPr>
            <a:lvl6pPr marL="9144000" indent="0">
              <a:buNone/>
              <a:defRPr sz="3600"/>
            </a:lvl6pPr>
            <a:lvl7pPr marL="10972800" indent="0">
              <a:buNone/>
              <a:defRPr sz="3600"/>
            </a:lvl7pPr>
            <a:lvl8pPr marL="12801600" indent="0">
              <a:buNone/>
              <a:defRPr sz="3600"/>
            </a:lvl8pPr>
            <a:lvl9pPr marL="14630400" indent="0">
              <a:buNone/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B112C-14B3-8E43-B45B-9F11600D15AD}" type="datetimeFigureOut">
              <a:rPr lang="en-US" smtClean="0"/>
              <a:t>5/21/12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6DD2-CE09-B646-8344-548E3716F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094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B112C-14B3-8E43-B45B-9F11600D15AD}" type="datetimeFigureOut">
              <a:rPr lang="en-US" smtClean="0"/>
              <a:t>5/21/12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6DD2-CE09-B646-8344-548E3716F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449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517600" y="1098554"/>
            <a:ext cx="8229600" cy="234061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8800" y="1098554"/>
            <a:ext cx="24079200" cy="234061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B112C-14B3-8E43-B45B-9F11600D15AD}" type="datetimeFigureOut">
              <a:rPr lang="en-US" smtClean="0"/>
              <a:t>5/21/12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6DD2-CE09-B646-8344-548E3716F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423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0" y="1098552"/>
            <a:ext cx="32918400" cy="4572000"/>
          </a:xfrm>
          <a:prstGeom prst="rect">
            <a:avLst/>
          </a:prstGeom>
        </p:spPr>
        <p:txBody>
          <a:bodyPr vert="horz" lIns="365760" tIns="182880" rIns="36576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6400802"/>
            <a:ext cx="32918400" cy="18103852"/>
          </a:xfrm>
          <a:prstGeom prst="rect">
            <a:avLst/>
          </a:prstGeom>
        </p:spPr>
        <p:txBody>
          <a:bodyPr vert="horz" lIns="365760" tIns="182880" rIns="365760" bIns="18288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28800" y="25425402"/>
            <a:ext cx="8534400" cy="1460500"/>
          </a:xfrm>
          <a:prstGeom prst="rect">
            <a:avLst/>
          </a:prstGeom>
        </p:spPr>
        <p:txBody>
          <a:bodyPr vert="horz" lIns="365760" tIns="182880" rIns="365760" bIns="182880" rtlCol="0" anchor="ctr"/>
          <a:lstStyle>
            <a:lvl1pPr algn="l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B112C-14B3-8E43-B45B-9F11600D15AD}" type="datetimeFigureOut">
              <a:rPr lang="en-US" smtClean="0"/>
              <a:t>5/21/12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496800" y="25425402"/>
            <a:ext cx="11582400" cy="1460500"/>
          </a:xfrm>
          <a:prstGeom prst="rect">
            <a:avLst/>
          </a:prstGeom>
        </p:spPr>
        <p:txBody>
          <a:bodyPr vert="horz" lIns="365760" tIns="182880" rIns="365760" bIns="182880" rtlCol="0" anchor="ctr"/>
          <a:lstStyle>
            <a:lvl1pPr algn="ct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212800" y="25425402"/>
            <a:ext cx="8534400" cy="1460500"/>
          </a:xfrm>
          <a:prstGeom prst="rect">
            <a:avLst/>
          </a:prstGeom>
        </p:spPr>
        <p:txBody>
          <a:bodyPr vert="horz" lIns="365760" tIns="182880" rIns="365760" bIns="182880" rtlCol="0" anchor="ctr"/>
          <a:lstStyle>
            <a:lvl1pPr algn="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B6DD2-CE09-B646-8344-548E3716FB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847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828800" rtl="0" eaLnBrk="1" latinLnBrk="0" hangingPunct="1">
        <a:spcBef>
          <a:spcPct val="0"/>
        </a:spcBef>
        <a:buNone/>
        <a:defRPr sz="17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600" indent="-1371600" algn="l" defTabSz="1828800" rtl="0" eaLnBrk="1" latinLnBrk="0" hangingPunct="1">
        <a:spcBef>
          <a:spcPct val="20000"/>
        </a:spcBef>
        <a:buFont typeface="Arial"/>
        <a:buChar char="•"/>
        <a:defRPr sz="12800" kern="1200">
          <a:solidFill>
            <a:schemeClr val="tx1"/>
          </a:solidFill>
          <a:latin typeface="+mn-lt"/>
          <a:ea typeface="+mn-ea"/>
          <a:cs typeface="+mn-cs"/>
        </a:defRPr>
      </a:lvl1pPr>
      <a:lvl2pPr marL="2971800" indent="-1143000" algn="l" defTabSz="1828800" rtl="0" eaLnBrk="1" latinLnBrk="0" hangingPunct="1">
        <a:spcBef>
          <a:spcPct val="20000"/>
        </a:spcBef>
        <a:buFont typeface="Arial"/>
        <a:buChar char="–"/>
        <a:defRPr sz="112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0" indent="-914400" algn="l" defTabSz="182880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0" indent="-914400" algn="l" defTabSz="1828800" rtl="0" eaLnBrk="1" latinLnBrk="0" hangingPunct="1">
        <a:spcBef>
          <a:spcPct val="20000"/>
        </a:spcBef>
        <a:buFont typeface="Arial"/>
        <a:buChar char="–"/>
        <a:defRPr sz="80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0" indent="-914400" algn="l" defTabSz="1828800" rtl="0" eaLnBrk="1" latinLnBrk="0" hangingPunct="1">
        <a:spcBef>
          <a:spcPct val="20000"/>
        </a:spcBef>
        <a:buFont typeface="Arial"/>
        <a:buChar char="»"/>
        <a:defRPr sz="800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indent="-914400" algn="l" defTabSz="1828800" rtl="0" eaLnBrk="1" latinLnBrk="0" hangingPunct="1">
        <a:spcBef>
          <a:spcPct val="20000"/>
        </a:spcBef>
        <a:buFont typeface="Arial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6pPr>
      <a:lvl7pPr marL="11887200" indent="-914400" algn="l" defTabSz="1828800" rtl="0" eaLnBrk="1" latinLnBrk="0" hangingPunct="1">
        <a:spcBef>
          <a:spcPct val="20000"/>
        </a:spcBef>
        <a:buFont typeface="Arial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0" indent="-914400" algn="l" defTabSz="1828800" rtl="0" eaLnBrk="1" latinLnBrk="0" hangingPunct="1">
        <a:spcBef>
          <a:spcPct val="20000"/>
        </a:spcBef>
        <a:buFont typeface="Arial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800" indent="-914400" algn="l" defTabSz="1828800" rtl="0" eaLnBrk="1" latinLnBrk="0" hangingPunct="1">
        <a:spcBef>
          <a:spcPct val="20000"/>
        </a:spcBef>
        <a:buFont typeface="Arial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1828800" algn="l" defTabSz="18288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algn="l" defTabSz="18288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0" algn="l" defTabSz="18288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0" algn="l" defTabSz="18288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0" algn="l" defTabSz="18288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0972800" algn="l" defTabSz="18288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2801600" algn="l" defTabSz="18288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4630400" algn="l" defTabSz="18288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2463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Columbia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Hugh Crowl</dc:creator>
  <cp:lastModifiedBy>Hugh Crowl</cp:lastModifiedBy>
  <cp:revision>1</cp:revision>
  <dcterms:created xsi:type="dcterms:W3CDTF">2012-05-21T13:33:22Z</dcterms:created>
  <dcterms:modified xsi:type="dcterms:W3CDTF">2012-05-21T13:35:37Z</dcterms:modified>
</cp:coreProperties>
</file>